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89" r:id="rId2"/>
    <p:sldId id="257" r:id="rId3"/>
    <p:sldId id="258" r:id="rId4"/>
    <p:sldId id="25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8" r:id="rId30"/>
    <p:sldId id="285" r:id="rId31"/>
    <p:sldId id="286" r:id="rId32"/>
    <p:sldId id="287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FFFF"/>
    <a:srgbClr val="66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38BBD-97F8-4F13-AA29-D6745FF8E3AC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59336-D20F-4F07-A4D7-EFCF3C1A9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6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9336-D20F-4F07-A4D7-EFCF3C1A9B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1000" y="0"/>
            <a:ext cx="8305800" cy="1981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THE WORLD IS OUR HOME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2" descr="C:\Users\асмик\Desktop\eco\10-hands-holding-globe-free-cliparts-that-you-can-download-to-you-4GDIBg-clipar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934200" cy="5221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planetoz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43" y="1295400"/>
            <a:ext cx="4989443" cy="3566647"/>
          </a:xfrm>
          <a:prstGeom prst="rect">
            <a:avLst/>
          </a:prstGeom>
        </p:spPr>
      </p:pic>
      <p:pic>
        <p:nvPicPr>
          <p:cNvPr id="3" name="Содержимое 5" descr="94bc3b8975da9f028a5b5f9a3ab6ba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199" y="1295399"/>
            <a:ext cx="3647707" cy="35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8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Фото-2-Белые-тиг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" y="457200"/>
            <a:ext cx="3581400" cy="2780507"/>
          </a:xfrm>
          <a:prstGeom prst="rect">
            <a:avLst/>
          </a:prstGeom>
        </p:spPr>
      </p:pic>
      <p:pic>
        <p:nvPicPr>
          <p:cNvPr id="3" name="Picture 3" descr="C:\Users\асмик\Desktop\eco1\kenad.anhetacu\1428588496-1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87" y="434009"/>
            <a:ext cx="4242261" cy="2803698"/>
          </a:xfrm>
          <a:prstGeom prst="rect">
            <a:avLst/>
          </a:prstGeom>
          <a:noFill/>
        </p:spPr>
      </p:pic>
      <p:pic>
        <p:nvPicPr>
          <p:cNvPr id="4" name="Содержимое 8" descr="wolf-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86200"/>
            <a:ext cx="3368040" cy="2806700"/>
          </a:xfrm>
          <a:prstGeom prst="rect">
            <a:avLst/>
          </a:prstGeom>
        </p:spPr>
      </p:pic>
      <p:pic>
        <p:nvPicPr>
          <p:cNvPr id="5" name="Picture 2" descr="C:\Users\асмик\Desktop\eco\moufflon_800x6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792" y="3819110"/>
            <a:ext cx="3831719" cy="2873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72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Content="1"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7696200" cy="47244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    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As </a:t>
            </a:r>
            <a:r>
              <a:rPr lang="en-US" sz="4000" dirty="0" smtClean="0"/>
              <a:t>to me the topics are very interesting for </a:t>
            </a:r>
            <a:r>
              <a:rPr lang="en-US" sz="4000" dirty="0" err="1" smtClean="0"/>
              <a:t>me,and</a:t>
            </a:r>
            <a:r>
              <a:rPr lang="en-US" sz="4000" dirty="0" smtClean="0"/>
              <a:t> what about you?</a:t>
            </a:r>
          </a:p>
          <a:p>
            <a:pPr algn="ctr">
              <a:buNone/>
            </a:pPr>
            <a:r>
              <a:rPr lang="en-US" sz="4000" dirty="0" smtClean="0"/>
              <a:t>    Now I want to know what are you going to do at the lesson?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8000">
        <p14:shred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7315200" cy="510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To develop my reading skills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develop my speaking skills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develop my grammar skills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improve my pronunciation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learn new words and expressions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learn to sing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get a good mark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protect our land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plan trees and flowers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look after animals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14:ferris dir="l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458200" cy="91440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200" dirty="0" smtClean="0"/>
              <a:t>So I wish you good luck. Let’s start our lesson</a:t>
            </a:r>
            <a:endParaRPr lang="ru-RU" sz="3200" dirty="0"/>
          </a:p>
        </p:txBody>
      </p:sp>
      <p:pic>
        <p:nvPicPr>
          <p:cNvPr id="9218" name="Picture 2" descr="C:\Users\асмик\Desktop\eco\images.jp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772400" cy="396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main reason of pollution is rubbish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153400" cy="152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If we  recycle and reject we will produce a lot less garbage and help to keep our planet green.</a:t>
            </a:r>
            <a:endParaRPr lang="ru-RU" dirty="0"/>
          </a:p>
        </p:txBody>
      </p:sp>
      <p:pic>
        <p:nvPicPr>
          <p:cNvPr id="21" name="Содержимое 20" descr="ytilizacija-myso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4343400" cy="2895600"/>
          </a:xfrm>
        </p:spPr>
      </p:pic>
      <p:pic>
        <p:nvPicPr>
          <p:cNvPr id="1027" name="Picture 3" descr="C:\Users\асмик\Desktop\eco1\axbi mshakum\musor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66" y="2971800"/>
            <a:ext cx="4254501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8000">
        <p14:honeycomb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мик\Desktop\eco1\axbi mshakum\AAEAAQAAAAAAAAM0AAAAJGQwMWMwOTQzLTAwOWMtNDcxZi1iZDQ2LTQ2NWJlOGYyODM0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111109" cy="518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8000">
        <p14:switch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смик\Desktop\eco1\axbi mshakum\stock-lab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34413" cy="5930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000">
        <p14:prism isInverted="1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смик\Desktop\eco\air-pollution1-604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648027" cy="2971800"/>
          </a:xfrm>
          <a:prstGeom prst="rect">
            <a:avLst/>
          </a:prstGeom>
          <a:noFill/>
        </p:spPr>
      </p:pic>
      <p:pic>
        <p:nvPicPr>
          <p:cNvPr id="4100" name="Picture 4" descr="C:\Users\асмик\Desktop\eco\air-pollution-3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29000"/>
            <a:ext cx="6705600" cy="33029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14:shred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41248"/>
          </a:xfrm>
        </p:spPr>
        <p:txBody>
          <a:bodyPr/>
          <a:lstStyle/>
          <a:p>
            <a:pPr algn="ctr"/>
            <a:r>
              <a:rPr lang="en-US" dirty="0" smtClean="0"/>
              <a:t>Air pollution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848600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must we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can people do to stop pollution of our environment?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we help to prevent pollution of the environment?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248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Now ask the beast and they will teach you,</a:t>
            </a:r>
          </a:p>
          <a:p>
            <a:pPr algn="ctr">
              <a:buNone/>
            </a:pPr>
            <a:r>
              <a:rPr lang="en-US" sz="3600" dirty="0" smtClean="0"/>
              <a:t>And the birds of air and they will tell you,</a:t>
            </a:r>
          </a:p>
          <a:p>
            <a:pPr algn="ctr">
              <a:buNone/>
            </a:pPr>
            <a:r>
              <a:rPr lang="en-US" sz="3600" dirty="0" smtClean="0"/>
              <a:t>And the fish of the sea shall declare unto you</a:t>
            </a:r>
          </a:p>
          <a:p>
            <a:pPr algn="ctr">
              <a:buNone/>
            </a:pPr>
            <a:r>
              <a:rPr lang="en-US" sz="3600" dirty="0" smtClean="0"/>
              <a:t>Who among these does not know</a:t>
            </a:r>
          </a:p>
          <a:p>
            <a:pPr algn="ctr">
              <a:buNone/>
            </a:pPr>
            <a:r>
              <a:rPr lang="en-US" sz="3600" dirty="0" smtClean="0"/>
              <a:t>That the hand of the Lord has done this?</a:t>
            </a:r>
          </a:p>
          <a:p>
            <a:pPr algn="ctr">
              <a:buNone/>
            </a:pPr>
            <a:r>
              <a:rPr lang="en-US" sz="3600" dirty="0" smtClean="0"/>
              <a:t>In whose hand is the life of every living thing.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09600" y="381000"/>
            <a:ext cx="74676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</a:t>
            </a:r>
            <a:r>
              <a:rPr lang="en-US" dirty="0" smtClean="0"/>
              <a:t>tax on petrol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Close the city centre to 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special roads for bicycles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new metro 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electric cars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Plant trees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000">
        <p14:flythrough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eco2\cratunk\coc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086725" cy="5381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ko-podarok-posadi-derevo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191000" cy="2895600"/>
          </a:xfrm>
        </p:spPr>
      </p:pic>
      <p:pic>
        <p:nvPicPr>
          <p:cNvPr id="6149" name="Picture 5" descr="F:\eco2\cratunk\mom-planting-tree-with-kids-hor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67200" cy="2857500"/>
          </a:xfrm>
          <a:prstGeom prst="rect">
            <a:avLst/>
          </a:prstGeom>
          <a:noFill/>
        </p:spPr>
      </p:pic>
      <p:pic>
        <p:nvPicPr>
          <p:cNvPr id="6150" name="Picture 6" descr="F:\eco2\cratunk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4286250" cy="2667000"/>
          </a:xfrm>
          <a:prstGeom prst="rect">
            <a:avLst/>
          </a:prstGeom>
          <a:noFill/>
        </p:spPr>
      </p:pic>
      <p:pic>
        <p:nvPicPr>
          <p:cNvPr id="6151" name="Picture 7" descr="F:\eco2\cratunk\TH_Tsaratu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81400"/>
            <a:ext cx="4006850" cy="27319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>
        <p14:switch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eco2\cratunk\dia da árvore 21 de setembro 2014 437.jpg55555555555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Wye</a:t>
            </a:r>
            <a:r>
              <a:rPr lang="en-US" dirty="0" smtClean="0"/>
              <a:t>  do people like trees?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57200" y="1905000"/>
            <a:ext cx="8686800" cy="841248"/>
          </a:xfrm>
          <a:prstGeom prst="rect">
            <a:avLst/>
          </a:prstGeom>
        </p:spPr>
        <p:txBody>
          <a:bodyPr vert="horz" rtlCol="0" anchor="t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Why are trees one of the most valuable parts of the environment?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7000">
        <p14:flip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304800" y="609600"/>
            <a:ext cx="8252956" cy="5791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They offer shade and shelter which in turn reduce the amount of energy needed to heat and cool nearby buildings.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They give us a lot of fruit to eat and the place for children to play.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They remove impurities from the air we breath.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Urban trees provide a home for </a:t>
            </a:r>
            <a:r>
              <a:rPr lang="en-US" sz="3200" b="1" dirty="0" err="1" smtClean="0"/>
              <a:t>birds,small</a:t>
            </a:r>
            <a:r>
              <a:rPr lang="en-US" sz="3200" b="1" dirty="0" smtClean="0"/>
              <a:t> animals and butterflies.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The seas are in danger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5" name="Picture 3" descr="F:\eco2\aerdyunaberakan axb\oil_day6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28325" cy="518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eco2\aerdyunaberakan axb\452782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428999"/>
            <a:ext cx="5791200" cy="3252397"/>
          </a:xfrm>
          <a:prstGeom prst="rect">
            <a:avLst/>
          </a:prstGeom>
          <a:noFill/>
        </p:spPr>
      </p:pic>
      <p:pic>
        <p:nvPicPr>
          <p:cNvPr id="9218" name="Picture 2" descr="F:\eco2\aerdyunaberakan axb\oil-bi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04800"/>
            <a:ext cx="3912973" cy="2895600"/>
          </a:xfrm>
          <a:prstGeom prst="rect">
            <a:avLst/>
          </a:prstGeom>
          <a:noFill/>
        </p:spPr>
      </p:pic>
      <p:pic>
        <p:nvPicPr>
          <p:cNvPr id="9219" name="Picture 3" descr="F:\eco2\aerdyunaberakan axb\rs9607_seal_plastic_57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99" y="304800"/>
            <a:ext cx="3984203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Another source of global danger is acid rain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3313" y="993648"/>
            <a:ext cx="3886200" cy="57643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What causes acid rain?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Natural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causes:volcanoes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decaying vegetation.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Human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causes:Factores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productions using fossil fuels.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What is in acid rain?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Acid rain consist of gasses.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These gasses react in atmosphere with water, oxygen and other chemicals to form various acidic compounds.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10244" name="Picture 4" descr="C:\Users\асмик\Desktop\eco\acid-rain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810000" cy="4829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6818" y="228600"/>
            <a:ext cx="8686800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Dissappearing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animals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Picture 4" descr="&amp;Kcy;&amp;acy;&amp;rcy;&amp;tcy;&amp;icy;&amp;ncy;&amp;kcy;&amp;icy; &amp;pcy;&amp;ocy; &amp;zcy;&amp;acy;&amp;pcy;&amp;rcy;&amp;ocy;&amp;scy;&amp;ucy; bears in da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400218" cy="481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35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7a673b49a03da86a870e57eec73a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924800" cy="5181600"/>
          </a:xfrm>
        </p:spPr>
      </p:pic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асмик\Desktop\eco\250px-D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3763678" cy="4953000"/>
          </a:xfrm>
          <a:prstGeom prst="rect">
            <a:avLst/>
          </a:prstGeom>
          <a:noFill/>
        </p:spPr>
      </p:pic>
      <p:pic>
        <p:nvPicPr>
          <p:cNvPr id="45059" name="Picture 3" descr="C:\Users\асмик\Desktop\eco\bull_moose-think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1"/>
            <a:ext cx="4698045" cy="4190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4000">
        <p14:pan dir="u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International organizations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1534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Greenpeace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World wildlife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Friends of the Earth Trust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United States Society of Ecological Economics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European Ecological Federation 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United nations </a:t>
            </a:r>
            <a:r>
              <a:rPr lang="fr-FR" sz="3200" dirty="0" err="1" smtClean="0"/>
              <a:t>Environment</a:t>
            </a:r>
            <a:r>
              <a:rPr lang="fr-FR" sz="3200" dirty="0" smtClean="0"/>
              <a:t> Programme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International Association For </a:t>
            </a:r>
            <a:r>
              <a:rPr lang="fr-FR" sz="3200" dirty="0" err="1" smtClean="0"/>
              <a:t>Landscape</a:t>
            </a:r>
            <a:r>
              <a:rPr lang="fr-FR" sz="3200" dirty="0" smtClean="0"/>
              <a:t> </a:t>
            </a:r>
            <a:r>
              <a:rPr lang="fr-FR" sz="3200" dirty="0" err="1" smtClean="0"/>
              <a:t>Ecology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doors dir="ver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8001000" cy="5715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Brush your teeth, but  turn off the tap.</a:t>
            </a:r>
          </a:p>
          <a:p>
            <a:pPr algn="ctr"/>
            <a:r>
              <a:rPr lang="en-US" sz="2400" b="1" dirty="0" smtClean="0"/>
              <a:t>Take a shower, don’t have a bath</a:t>
            </a:r>
          </a:p>
          <a:p>
            <a:pPr algn="ctr"/>
            <a:r>
              <a:rPr lang="en-US" sz="2400" b="1" dirty="0" smtClean="0"/>
              <a:t>Walk or ride your bike to school </a:t>
            </a:r>
          </a:p>
          <a:p>
            <a:pPr algn="ctr"/>
            <a:r>
              <a:rPr lang="en-US" sz="2400" b="1" dirty="0" smtClean="0"/>
              <a:t>Recycle paper, that’s the rule.</a:t>
            </a:r>
          </a:p>
          <a:p>
            <a:pPr algn="ctr"/>
            <a:r>
              <a:rPr lang="en-US" sz="2400" b="1" dirty="0" smtClean="0"/>
              <a:t>Unplug the TV, switch off the lights,</a:t>
            </a:r>
          </a:p>
          <a:p>
            <a:pPr algn="ctr"/>
            <a:r>
              <a:rPr lang="en-US" sz="2400" b="1" dirty="0" smtClean="0"/>
              <a:t>Go out with friends, don’t surf all night,</a:t>
            </a:r>
          </a:p>
          <a:p>
            <a:pPr algn="ctr"/>
            <a:r>
              <a:rPr lang="en-US" sz="2400" b="1" dirty="0" smtClean="0"/>
              <a:t>Give old clothes to charity</a:t>
            </a:r>
          </a:p>
          <a:p>
            <a:pPr algn="ctr"/>
            <a:r>
              <a:rPr lang="en-US" sz="2400" b="1" dirty="0" smtClean="0"/>
              <a:t>Join a green group </a:t>
            </a:r>
          </a:p>
          <a:p>
            <a:pPr algn="ctr"/>
            <a:r>
              <a:rPr lang="en-US" sz="2400" b="1" dirty="0" smtClean="0"/>
              <a:t>Plant a tree.</a:t>
            </a:r>
          </a:p>
          <a:p>
            <a:pPr algn="ctr"/>
            <a:r>
              <a:rPr lang="en-US" sz="2400" b="1" dirty="0" smtClean="0"/>
              <a:t>Can you understand?</a:t>
            </a:r>
          </a:p>
          <a:p>
            <a:pPr algn="ctr"/>
            <a:r>
              <a:rPr lang="en-US" sz="2400" b="1" dirty="0" smtClean="0"/>
              <a:t>What do we have to do? </a:t>
            </a:r>
          </a:p>
          <a:p>
            <a:pPr algn="ctr"/>
            <a:r>
              <a:rPr lang="en-US" sz="2400" b="1" dirty="0" smtClean="0"/>
              <a:t>There’s only one world,</a:t>
            </a:r>
          </a:p>
          <a:p>
            <a:pPr algn="ctr"/>
            <a:r>
              <a:rPr lang="en-US" sz="2400" b="1" dirty="0" smtClean="0"/>
              <a:t>It’s up to me and you!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0">
        <p14:vortex dir="r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381000" y="-762000"/>
            <a:ext cx="8686800" cy="2819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9FF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9FF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8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CC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THANK YOU</a:t>
            </a:r>
            <a:r>
              <a:rPr lang="ru-RU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CC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CC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dirty="0">
              <a:solidFill>
                <a:srgbClr val="66CCFF"/>
              </a:solidFill>
            </a:endParaRPr>
          </a:p>
        </p:txBody>
      </p:sp>
      <p:pic>
        <p:nvPicPr>
          <p:cNvPr id="4" name="Picture 2" descr="C:\Users\асмик\Desktop\eco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799"/>
            <a:ext cx="8458200" cy="5043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298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Environmental problems</a:t>
            </a:r>
            <a:endParaRPr lang="ru-RU" dirty="0"/>
          </a:p>
        </p:txBody>
      </p:sp>
      <p:pic>
        <p:nvPicPr>
          <p:cNvPr id="3074" name="Picture 2" descr="C:\Users\асмик\Desktop\eco1\jur\AAEAAQAAAAAAAAeMAAAAJDM5N2JkN2FkLTIwMzUtNGE2NS1iOTgxLTNhYWJmYzM5ZWQ4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4871"/>
            <a:ext cx="4114800" cy="3658129"/>
          </a:xfrm>
          <a:prstGeom prst="rect">
            <a:avLst/>
          </a:prstGeom>
          <a:noFill/>
        </p:spPr>
      </p:pic>
      <p:pic>
        <p:nvPicPr>
          <p:cNvPr id="3075" name="Picture 3" descr="C:\Users\асмик\Desktop\eco1\jur\Zagrjazneni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267200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смик\Desktop\eco1\od\147791981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572000" cy="4114800"/>
          </a:xfrm>
          <a:prstGeom prst="rect">
            <a:avLst/>
          </a:prstGeom>
          <a:noFill/>
        </p:spPr>
      </p:pic>
      <p:pic>
        <p:nvPicPr>
          <p:cNvPr id="5" name="Picture 3" descr="C:\Users\асмик\Desktop\eco1\od\air-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40386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94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trash-dump-colle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384781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doors dir="ver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102985-004-92DEA5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599"/>
            <a:ext cx="4419600" cy="5677231"/>
          </a:xfrm>
          <a:prstGeom prst="rect">
            <a:avLst/>
          </a:prstGeom>
        </p:spPr>
      </p:pic>
      <p:pic>
        <p:nvPicPr>
          <p:cNvPr id="3" name="Содержимое 8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990600"/>
            <a:ext cx="3616872" cy="2797048"/>
          </a:xfrm>
          <a:prstGeom prst="rect">
            <a:avLst/>
          </a:prstGeom>
        </p:spPr>
      </p:pic>
      <p:pic>
        <p:nvPicPr>
          <p:cNvPr id="4" name="Picture 2" descr="C:\Users\асмик\Desktop\eco1\ttvayin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5186" y="3962401"/>
            <a:ext cx="3643286" cy="2705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prism isInverted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clearcu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67" y="609600"/>
            <a:ext cx="4382589" cy="2514600"/>
          </a:xfrm>
          <a:prstGeom prst="rect">
            <a:avLst/>
          </a:prstGeom>
        </p:spPr>
      </p:pic>
      <p:pic>
        <p:nvPicPr>
          <p:cNvPr id="3" name="Содержимое 4" descr="o-DEFORESTATION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09600"/>
            <a:ext cx="4191000" cy="2514600"/>
          </a:xfrm>
          <a:prstGeom prst="rect">
            <a:avLst/>
          </a:prstGeom>
        </p:spPr>
      </p:pic>
      <p:pic>
        <p:nvPicPr>
          <p:cNvPr id="4" name="Picture 4" descr="C:\Users\асмик\Desktop\eco1\antarahatum\forest-krXD--621x414@LiveM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67" y="3897630"/>
            <a:ext cx="4526933" cy="2731770"/>
          </a:xfrm>
          <a:prstGeom prst="rect">
            <a:avLst/>
          </a:prstGeom>
          <a:noFill/>
        </p:spPr>
      </p:pic>
      <p:pic>
        <p:nvPicPr>
          <p:cNvPr id="5" name="Содержимое 4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897630"/>
            <a:ext cx="4191000" cy="27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4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greenhouse-eff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50988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9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503</Words>
  <Application>Microsoft Office PowerPoint</Application>
  <PresentationFormat>Экран (4:3)</PresentationFormat>
  <Paragraphs>76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Calibri</vt:lpstr>
      <vt:lpstr>Franklin Gothic Book</vt:lpstr>
      <vt:lpstr>Franklin Gothic Medium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Environmental problems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main reason of pollution is rubbish</vt:lpstr>
      <vt:lpstr>Презентация PowerPoint</vt:lpstr>
      <vt:lpstr>Презентация PowerPoint</vt:lpstr>
      <vt:lpstr>Презентация PowerPoint</vt:lpstr>
      <vt:lpstr>Air pollution</vt:lpstr>
      <vt:lpstr>Презентация PowerPoint</vt:lpstr>
      <vt:lpstr>Презентация PowerPoint</vt:lpstr>
      <vt:lpstr>Презентация PowerPoint</vt:lpstr>
      <vt:lpstr>Презентация PowerPoint</vt:lpstr>
      <vt:lpstr>Wye  do people like trees? </vt:lpstr>
      <vt:lpstr>Презентация PowerPoint</vt:lpstr>
      <vt:lpstr>The seas are in danger</vt:lpstr>
      <vt:lpstr>Презентация PowerPoint</vt:lpstr>
      <vt:lpstr>Another source of global danger is acid rain</vt:lpstr>
      <vt:lpstr>Презентация PowerPoint</vt:lpstr>
      <vt:lpstr>Презентация PowerPoint</vt:lpstr>
      <vt:lpstr>International organizations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IS OUR HOME</dc:title>
  <dc:creator>асмик</dc:creator>
  <cp:lastModifiedBy>ASUS</cp:lastModifiedBy>
  <cp:revision>52</cp:revision>
  <dcterms:created xsi:type="dcterms:W3CDTF">2006-08-16T00:00:00Z</dcterms:created>
  <dcterms:modified xsi:type="dcterms:W3CDTF">2017-02-23T13:38:47Z</dcterms:modified>
</cp:coreProperties>
</file>